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3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719"/>
  </p:normalViewPr>
  <p:slideViewPr>
    <p:cSldViewPr snapToGrid="0">
      <p:cViewPr varScale="1">
        <p:scale>
          <a:sx n="148" d="100"/>
          <a:sy n="148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0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40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9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5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4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9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9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9E1B7-546A-C546-8C77-51F24BE1E7F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49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pexmediacompanywebsite.s3.us-east-2.amazonaws.com/hom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9426-EC83-57A8-51D1-707A69625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venir Book" panose="02000503020000020003" pitchFamily="2" charset="0"/>
                <a:ea typeface="SF Pro Semibold" pitchFamily="2" charset="0"/>
                <a:cs typeface="SF Pro Semibold" pitchFamily="2" charset="0"/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6B179-ABB6-A31C-E727-8D0E2542A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ea typeface="SF Pro Semibold" pitchFamily="2" charset="0"/>
                <a:cs typeface="SF Pro Semibold" pitchFamily="2" charset="0"/>
              </a:rPr>
              <a:t>Atharv Gopaluni</a:t>
            </a:r>
          </a:p>
        </p:txBody>
      </p:sp>
    </p:spTree>
    <p:extLst>
      <p:ext uri="{BB962C8B-B14F-4D97-AF65-F5344CB8AC3E}">
        <p14:creationId xmlns:p14="http://schemas.microsoft.com/office/powerpoint/2010/main" val="374509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E642B-599F-69A8-5B38-362CAF68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D663-6306-F40F-C00D-F7DE703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APEX Media Company Website –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D95E-E7D6-8C5C-9AFB-7FE15333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The website can be found at this address:</a:t>
            </a:r>
          </a:p>
          <a:p>
            <a:pPr marL="0" indent="0" algn="l">
              <a:buNone/>
            </a:pPr>
            <a:r>
              <a:rPr lang="en-US" b="0" i="0" u="none" strike="noStrike" dirty="0">
                <a:effectLst/>
                <a:latin typeface="Avenir Book" panose="02000503020000020003" pitchFamily="2" charset="0"/>
                <a:hlinkClick r:id="rId2"/>
              </a:rPr>
              <a:t>https://apexmediacompanywebsite.s3.us-east-2.amazonaws.com/</a:t>
            </a:r>
            <a:r>
              <a:rPr lang="en-US" b="0" i="0" u="none" strike="noStrike" dirty="0" err="1">
                <a:effectLst/>
                <a:latin typeface="Avenir Book" panose="02000503020000020003" pitchFamily="2" charset="0"/>
                <a:hlinkClick r:id="rId2"/>
              </a:rPr>
              <a:t>home.html</a:t>
            </a:r>
            <a:endParaRPr lang="en-US" dirty="0"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endParaRPr lang="en-US" b="0" i="0" u="none" strike="noStrike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FAF28-3C24-A316-1054-55AB0C01419F}"/>
              </a:ext>
            </a:extLst>
          </p:cNvPr>
          <p:cNvSpPr txBox="1"/>
          <p:nvPr/>
        </p:nvSpPr>
        <p:spPr>
          <a:xfrm>
            <a:off x="7010455" y="3870489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Homepage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915C9-C63C-2024-AD16-E2B4934A3311}"/>
              </a:ext>
            </a:extLst>
          </p:cNvPr>
          <p:cNvSpPr txBox="1"/>
          <p:nvPr/>
        </p:nvSpPr>
        <p:spPr>
          <a:xfrm>
            <a:off x="7010455" y="6573510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Films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0802D-D69A-77F5-BF5B-4B1F05F2A7B1}"/>
              </a:ext>
            </a:extLst>
          </p:cNvPr>
          <p:cNvSpPr txBox="1"/>
          <p:nvPr/>
        </p:nvSpPr>
        <p:spPr>
          <a:xfrm>
            <a:off x="1377345" y="6596390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Film Highlight Page</a:t>
            </a:r>
          </a:p>
        </p:txBody>
      </p:sp>
      <p:pic>
        <p:nvPicPr>
          <p:cNvPr id="6" name="Picture 5" descr="A person smoking a cigarette&#10;&#10;Description automatically generated">
            <a:extLst>
              <a:ext uri="{FF2B5EF4-FFF2-40B4-BE49-F238E27FC236}">
                <a16:creationId xmlns:a16="http://schemas.microsoft.com/office/drawing/2014/main" id="{B487B151-CA2F-A645-8698-86FBBBB3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840" y="1253769"/>
            <a:ext cx="4365862" cy="2637761"/>
          </a:xfrm>
          <a:prstGeom prst="rect">
            <a:avLst/>
          </a:prstGeom>
        </p:spPr>
      </p:pic>
      <p:pic>
        <p:nvPicPr>
          <p:cNvPr id="13" name="Picture 12" descr="A screenshot of a video&#10;&#10;Description automatically generated">
            <a:extLst>
              <a:ext uri="{FF2B5EF4-FFF2-40B4-BE49-F238E27FC236}">
                <a16:creationId xmlns:a16="http://schemas.microsoft.com/office/drawing/2014/main" id="{0BAEABD6-696F-4C31-33CF-DA1B7C432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299" y="4084168"/>
            <a:ext cx="4164944" cy="2507740"/>
          </a:xfrm>
          <a:prstGeom prst="rect">
            <a:avLst/>
          </a:prstGeom>
        </p:spPr>
      </p:pic>
      <p:pic>
        <p:nvPicPr>
          <p:cNvPr id="15" name="Picture 14" descr="A screenshot of a video&#10;&#10;Description automatically generated">
            <a:extLst>
              <a:ext uri="{FF2B5EF4-FFF2-40B4-BE49-F238E27FC236}">
                <a16:creationId xmlns:a16="http://schemas.microsoft.com/office/drawing/2014/main" id="{425420BB-D619-DF9B-3031-9DC7C2023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46" y="4171541"/>
            <a:ext cx="3808509" cy="2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7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644A9-C98A-CBA7-482B-E6ABBE817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5CBBF-1D3B-B01E-E20B-313C9AE4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Original mockups</a:t>
            </a:r>
          </a:p>
        </p:txBody>
      </p:sp>
      <p:pic>
        <p:nvPicPr>
          <p:cNvPr id="5" name="Content Placeholder 4" descr="A screen shot of a television&#10;&#10;Description automatically generated">
            <a:extLst>
              <a:ext uri="{FF2B5EF4-FFF2-40B4-BE49-F238E27FC236}">
                <a16:creationId xmlns:a16="http://schemas.microsoft.com/office/drawing/2014/main" id="{8EF52998-BFF9-4850-3E67-951DFA78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257" y="1690688"/>
            <a:ext cx="4310743" cy="2424793"/>
          </a:xfrm>
        </p:spPr>
      </p:pic>
      <p:pic>
        <p:nvPicPr>
          <p:cNvPr id="7" name="Picture 6" descr="A screen shot of a television&#10;&#10;Description automatically generated">
            <a:extLst>
              <a:ext uri="{FF2B5EF4-FFF2-40B4-BE49-F238E27FC236}">
                <a16:creationId xmlns:a16="http://schemas.microsoft.com/office/drawing/2014/main" id="{AF068188-E482-E896-C1B2-E4A90594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87" y="1690688"/>
            <a:ext cx="4310743" cy="2424793"/>
          </a:xfrm>
          <a:prstGeom prst="rect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11C0E09-6970-93D0-9357-A167A9404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629" y="4228647"/>
            <a:ext cx="4310742" cy="24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7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6D28-CEE5-A020-1C4E-6FE0EE51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0C6F-B325-3701-DA88-FD687257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Code snippets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82AF8-B142-945F-A671-EF922BFA2FB1}"/>
              </a:ext>
            </a:extLst>
          </p:cNvPr>
          <p:cNvSpPr txBox="1"/>
          <p:nvPr/>
        </p:nvSpPr>
        <p:spPr>
          <a:xfrm>
            <a:off x="1664943" y="2885333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HTML Title Container on home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265A3A-9A50-8ABA-7F8D-FAC020C5E75E}"/>
              </a:ext>
            </a:extLst>
          </p:cNvPr>
          <p:cNvSpPr txBox="1"/>
          <p:nvPr/>
        </p:nvSpPr>
        <p:spPr>
          <a:xfrm>
            <a:off x="2465225" y="6487253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JavaScript for title page effect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372F4E-4452-DF96-921B-3A8F0F5778DF}"/>
              </a:ext>
            </a:extLst>
          </p:cNvPr>
          <p:cNvSpPr txBox="1"/>
          <p:nvPr/>
        </p:nvSpPr>
        <p:spPr>
          <a:xfrm>
            <a:off x="8629939" y="5261991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Corresponding CSS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367D42-0C47-166B-24F3-6C37C9C4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3" y="1504491"/>
            <a:ext cx="5756551" cy="1360639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F589B11-D53F-D835-E3A0-199F48770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23" y="3331323"/>
            <a:ext cx="2836716" cy="3026124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FBC9C2E-DFF8-8B04-C4E3-B6F8C608D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739" y="3331323"/>
            <a:ext cx="5641822" cy="3026817"/>
          </a:xfrm>
          <a:prstGeom prst="rect">
            <a:avLst/>
          </a:prstGeom>
        </p:spPr>
      </p:pic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0C39F7-44D1-576D-FD75-63015E3A4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290" y="1875068"/>
            <a:ext cx="2500011" cy="33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39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15B1-C400-5873-EA44-FA238995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Media Queries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91D5D90-A623-2FF6-7654-46AA1D1F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54" y="2033195"/>
            <a:ext cx="4690092" cy="37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1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110</TotalTime>
  <Words>59</Words>
  <Application>Microsoft Macintosh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Book</vt:lpstr>
      <vt:lpstr>Calibri</vt:lpstr>
      <vt:lpstr>Calibri Light</vt:lpstr>
      <vt:lpstr>Office Theme</vt:lpstr>
      <vt:lpstr>Final Project</vt:lpstr>
      <vt:lpstr>APEX Media Company Website – Demo</vt:lpstr>
      <vt:lpstr>Original mockups</vt:lpstr>
      <vt:lpstr>Code snippets</vt:lpstr>
      <vt:lpstr>Media Queries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Proposal</dc:title>
  <dc:creator>Chandra Gopaluni</dc:creator>
  <cp:lastModifiedBy>Chandra Gopaluni</cp:lastModifiedBy>
  <cp:revision>3</cp:revision>
  <dcterms:created xsi:type="dcterms:W3CDTF">2024-02-22T02:52:07Z</dcterms:created>
  <dcterms:modified xsi:type="dcterms:W3CDTF">2024-05-02T17:16:08Z</dcterms:modified>
</cp:coreProperties>
</file>